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7" r:id="rId3"/>
    <p:sldId id="260" r:id="rId4"/>
    <p:sldId id="270" r:id="rId5"/>
    <p:sldId id="258" r:id="rId6"/>
    <p:sldId id="263" r:id="rId7"/>
    <p:sldId id="271" r:id="rId8"/>
    <p:sldId id="26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3529" autoAdjust="0"/>
  </p:normalViewPr>
  <p:slideViewPr>
    <p:cSldViewPr snapToGrid="0">
      <p:cViewPr varScale="1">
        <p:scale>
          <a:sx n="64" d="100"/>
          <a:sy n="64" d="100"/>
        </p:scale>
        <p:origin x="72" y="97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278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5444-F62C-42C3-A75A-D9DBA807730F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4F617-7A30-41D4-AB86-5D833C98E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24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AA1FA-7B6A-47D2-8D61-F225D71B51FF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79D-2D27-49E2-B022-8EDDA2EFE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60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A179D-2D27-49E2-B022-8EDDA2EFE6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22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ChangeArrowheads="1"/>
          </p:cNvSpPr>
          <p:nvPr/>
        </p:nvSpPr>
        <p:spPr bwMode="white">
          <a:xfrm>
            <a:off x="8429022" y="0"/>
            <a:ext cx="3762978" cy="6858000"/>
          </a:xfrm>
          <a:custGeom>
            <a:avLst/>
            <a:gdLst>
              <a:gd name="connsiteX0" fmla="*/ 0 w 3762978"/>
              <a:gd name="connsiteY0" fmla="*/ 0 h 6858000"/>
              <a:gd name="connsiteX1" fmla="*/ 3762978 w 3762978"/>
              <a:gd name="connsiteY1" fmla="*/ 0 h 6858000"/>
              <a:gd name="connsiteX2" fmla="*/ 3762978 w 3762978"/>
              <a:gd name="connsiteY2" fmla="*/ 6858000 h 6858000"/>
              <a:gd name="connsiteX3" fmla="*/ 338667 w 3762978"/>
              <a:gd name="connsiteY3" fmla="*/ 6858000 h 6858000"/>
              <a:gd name="connsiteX4" fmla="*/ 1189567 w 3762978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2978" h="6858000">
                <a:moveTo>
                  <a:pt x="0" y="0"/>
                </a:moveTo>
                <a:lnTo>
                  <a:pt x="3762978" y="0"/>
                </a:lnTo>
                <a:lnTo>
                  <a:pt x="3762978" y="6858000"/>
                </a:lnTo>
                <a:lnTo>
                  <a:pt x="338667" y="6858000"/>
                </a:lnTo>
                <a:lnTo>
                  <a:pt x="1189567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80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145385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950653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1873584"/>
            <a:ext cx="640080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572000"/>
            <a:ext cx="6400800" cy="1600200"/>
          </a:xfrm>
        </p:spPr>
        <p:txBody>
          <a:bodyPr/>
          <a:lstStyle>
            <a:lvl1pPr marL="0" indent="0" algn="l">
              <a:spcBef>
                <a:spcPts val="120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1258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4724400" y="1828801"/>
            <a:ext cx="6172200" cy="4343400"/>
          </a:xfr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0" y="1828800"/>
            <a:ext cx="3017520" cy="4343400"/>
          </a:xfrm>
        </p:spPr>
        <p:txBody>
          <a:bodyPr anchor="ctr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5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1295400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6324599" y="5257800"/>
            <a:ext cx="45720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95400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6324599" y="5257800"/>
            <a:ext cx="4572000" cy="548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1298448" y="1828801"/>
            <a:ext cx="4572000" cy="3428999"/>
          </a:xfr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invGray">
          <a:xfrm>
            <a:off x="1371273" y="5333098"/>
            <a:ext cx="4420252" cy="83910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3"/>
          </p:nvPr>
        </p:nvSpPr>
        <p:spPr>
          <a:xfrm>
            <a:off x="6324600" y="1828801"/>
            <a:ext cx="4572000" cy="3428999"/>
          </a:xfrm>
        </p:spPr>
        <p:txBody>
          <a:bodyPr tIns="2743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4"/>
          </p:nvPr>
        </p:nvSpPr>
        <p:spPr bwMode="invGray">
          <a:xfrm>
            <a:off x="6412954" y="5333098"/>
            <a:ext cx="4420252" cy="83910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1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 rot="5400000">
            <a:off x="7562850" y="2228850"/>
            <a:ext cx="6858000" cy="2400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5400000">
            <a:off x="6331230" y="3387909"/>
            <a:ext cx="6858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6251613" y="3387909"/>
            <a:ext cx="6858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71318" y="685800"/>
            <a:ext cx="1033272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685800"/>
            <a:ext cx="7976754" cy="54864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7F8E3F6-DE14-48B2-B2BC-6FABA9630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11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1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white">
          <a:xfrm>
            <a:off x="6540503" y="0"/>
            <a:ext cx="5651496" cy="6858000"/>
          </a:xfrm>
          <a:custGeom>
            <a:avLst/>
            <a:gdLst/>
            <a:ahLst/>
            <a:cxnLst/>
            <a:rect l="l" t="t" r="r" b="b"/>
            <a:pathLst>
              <a:path w="4238622" h="6858000">
                <a:moveTo>
                  <a:pt x="0" y="0"/>
                </a:moveTo>
                <a:lnTo>
                  <a:pt x="4086222" y="0"/>
                </a:lnTo>
                <a:lnTo>
                  <a:pt x="4237035" y="0"/>
                </a:lnTo>
                <a:lnTo>
                  <a:pt x="4238622" y="0"/>
                </a:lnTo>
                <a:lnTo>
                  <a:pt x="4238622" y="6858000"/>
                </a:lnTo>
                <a:lnTo>
                  <a:pt x="4237035" y="6858000"/>
                </a:lnTo>
                <a:lnTo>
                  <a:pt x="4086222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6256868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6062136" y="0"/>
            <a:ext cx="1528232" cy="6858000"/>
          </a:xfrm>
          <a:custGeom>
            <a:avLst/>
            <a:gdLst/>
            <a:ahLst/>
            <a:cxnLst/>
            <a:rect l="l" t="t" r="r" b="b"/>
            <a:pathLst>
              <a:path w="1146174" h="6858000">
                <a:moveTo>
                  <a:pt x="0" y="0"/>
                </a:moveTo>
                <a:lnTo>
                  <a:pt x="253999" y="0"/>
                </a:lnTo>
                <a:lnTo>
                  <a:pt x="1146174" y="4337050"/>
                </a:lnTo>
                <a:lnTo>
                  <a:pt x="51117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778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1" y="1873584"/>
            <a:ext cx="5120640" cy="25603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 descr="An empty placeholder to add an image. Click on the placeholder and select the image that you wish to add"/>
          <p:cNvSpPr>
            <a:spLocks noGrp="1"/>
          </p:cNvSpPr>
          <p:nvPr>
            <p:ph type="pic" sz="quarter" idx="10"/>
          </p:nvPr>
        </p:nvSpPr>
        <p:spPr>
          <a:xfrm>
            <a:off x="6743703" y="0"/>
            <a:ext cx="5448297" cy="6858000"/>
          </a:xfrm>
          <a:custGeom>
            <a:avLst/>
            <a:gdLst>
              <a:gd name="connsiteX0" fmla="*/ 0 w 5448297"/>
              <a:gd name="connsiteY0" fmla="*/ 0 h 6858000"/>
              <a:gd name="connsiteX1" fmla="*/ 5448297 w 5448297"/>
              <a:gd name="connsiteY1" fmla="*/ 0 h 6858000"/>
              <a:gd name="connsiteX2" fmla="*/ 5448297 w 5448297"/>
              <a:gd name="connsiteY2" fmla="*/ 6858000 h 6858000"/>
              <a:gd name="connsiteX3" fmla="*/ 338667 w 5448297"/>
              <a:gd name="connsiteY3" fmla="*/ 6858000 h 6858000"/>
              <a:gd name="connsiteX4" fmla="*/ 1185333 w 5448297"/>
              <a:gd name="connsiteY4" fmla="*/ 43370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297" h="6858000">
                <a:moveTo>
                  <a:pt x="0" y="0"/>
                </a:moveTo>
                <a:lnTo>
                  <a:pt x="5448297" y="0"/>
                </a:lnTo>
                <a:lnTo>
                  <a:pt x="5448297" y="6858000"/>
                </a:lnTo>
                <a:lnTo>
                  <a:pt x="338667" y="6858000"/>
                </a:lnTo>
                <a:lnTo>
                  <a:pt x="1185333" y="433705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1" y="4572000"/>
            <a:ext cx="5120640" cy="16002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02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white">
          <a:xfrm>
            <a:off x="9622368" y="0"/>
            <a:ext cx="2569632" cy="6858000"/>
          </a:xfrm>
          <a:custGeom>
            <a:avLst/>
            <a:gdLst/>
            <a:ahLst/>
            <a:cxnLst/>
            <a:rect l="l" t="t" r="r" b="b"/>
            <a:pathLst>
              <a:path w="1927224" h="6858000">
                <a:moveTo>
                  <a:pt x="0" y="0"/>
                </a:moveTo>
                <a:lnTo>
                  <a:pt x="1927224" y="0"/>
                </a:lnTo>
                <a:lnTo>
                  <a:pt x="1927224" y="6858000"/>
                </a:lnTo>
                <a:lnTo>
                  <a:pt x="254000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7132" y="0"/>
            <a:ext cx="1672169" cy="6858000"/>
          </a:xfrm>
          <a:custGeom>
            <a:avLst/>
            <a:gdLst/>
            <a:ahLst/>
            <a:cxnLst/>
            <a:rect l="l" t="t" r="r" b="b"/>
            <a:pathLst>
              <a:path w="1254127" h="6858000">
                <a:moveTo>
                  <a:pt x="0" y="0"/>
                </a:moveTo>
                <a:lnTo>
                  <a:pt x="365127" y="0"/>
                </a:lnTo>
                <a:lnTo>
                  <a:pt x="1254127" y="4337050"/>
                </a:lnTo>
                <a:lnTo>
                  <a:pt x="619127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algn="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173633" y="0"/>
            <a:ext cx="1460499" cy="6858000"/>
          </a:xfrm>
          <a:custGeom>
            <a:avLst/>
            <a:gdLst/>
            <a:ahLst/>
            <a:cxnLst/>
            <a:rect l="l" t="t" r="r" b="b"/>
            <a:pathLst>
              <a:path w="1095374" h="6858000">
                <a:moveTo>
                  <a:pt x="0" y="0"/>
                </a:moveTo>
                <a:lnTo>
                  <a:pt x="203199" y="0"/>
                </a:lnTo>
                <a:lnTo>
                  <a:pt x="1095374" y="4337050"/>
                </a:lnTo>
                <a:lnTo>
                  <a:pt x="460374" y="6858000"/>
                </a:lnTo>
                <a:lnTo>
                  <a:pt x="257175" y="6858000"/>
                </a:lnTo>
                <a:lnTo>
                  <a:pt x="892175" y="4337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8" y="2914650"/>
            <a:ext cx="8046720" cy="1557338"/>
          </a:xfrm>
        </p:spPr>
        <p:txBody>
          <a:bodyPr anchor="b"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398" y="4589463"/>
            <a:ext cx="8046718" cy="1011237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964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828799"/>
            <a:ext cx="4572000" cy="43434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2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572000" cy="850392"/>
          </a:xfrm>
        </p:spPr>
        <p:txBody>
          <a:bodyPr anchor="ctr">
            <a:normAutofit/>
          </a:bodyPr>
          <a:lstStyle>
            <a:lvl1pPr marL="0" indent="0"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705100"/>
            <a:ext cx="4572000" cy="3467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828800"/>
            <a:ext cx="4572000" cy="847725"/>
          </a:xfrm>
        </p:spPr>
        <p:txBody>
          <a:bodyPr anchor="ctr">
            <a:normAutofit/>
          </a:bodyPr>
          <a:lstStyle>
            <a:lvl1pPr marL="0" indent="0"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705100"/>
            <a:ext cx="4572000" cy="3467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6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33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63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8209" y="1828800"/>
            <a:ext cx="6126480" cy="4343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0" y="1828800"/>
            <a:ext cx="3017520" cy="4343400"/>
          </a:xfrm>
        </p:spPr>
        <p:txBody>
          <a:bodyPr anchor="ctr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A3335-6331-4872-A8B7-ECD55539F4D0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8E3F6-DE14-48B2-B2BC-6FABA9630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white">
          <a:xfrm>
            <a:off x="0" y="0"/>
            <a:ext cx="12192000" cy="137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1371600"/>
            <a:ext cx="12192000" cy="821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1443006"/>
            <a:ext cx="12192000" cy="821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399" y="6374999"/>
            <a:ext cx="624320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91449" y="6374999"/>
            <a:ext cx="148070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A79A3335-6331-4872-A8B7-ECD55539F4D0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5000" y="6374999"/>
            <a:ext cx="1371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A7F8E3F6-DE14-48B2-B2BC-6FABA9630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7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1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1873584"/>
            <a:ext cx="5920741" cy="2560320"/>
          </a:xfrm>
        </p:spPr>
        <p:txBody>
          <a:bodyPr/>
          <a:lstStyle/>
          <a:p>
            <a:r>
              <a:rPr lang="en-US" dirty="0"/>
              <a:t>[Insert Product Title Here]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" y="4572000"/>
            <a:ext cx="5920741" cy="1600200"/>
          </a:xfrm>
        </p:spPr>
        <p:txBody>
          <a:bodyPr/>
          <a:lstStyle/>
          <a:p>
            <a:r>
              <a:rPr lang="en-US" dirty="0"/>
              <a:t>[Insert Subtitle Here] </a:t>
            </a:r>
          </a:p>
          <a:p>
            <a:r>
              <a:rPr lang="en-US" dirty="0"/>
              <a:t>   …add your own product image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69D8D51-B856-47A7-B415-3F311C8647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0664" b="10664"/>
          <a:stretch>
            <a:fillRect/>
          </a:stretch>
        </p:blipFill>
        <p:spPr>
          <a:xfrm>
            <a:off x="6775975" y="0"/>
            <a:ext cx="5448297" cy="6858000"/>
          </a:xfrm>
        </p:spPr>
      </p:pic>
    </p:spTree>
    <p:extLst>
      <p:ext uri="{BB962C8B-B14F-4D97-AF65-F5344CB8AC3E}">
        <p14:creationId xmlns:p14="http://schemas.microsoft.com/office/powerpoint/2010/main" val="138059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D22E16B-A009-4690-95B9-9DA247613D6D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635161" y="0"/>
            <a:ext cx="8617959" cy="6812251"/>
          </a:xfrm>
        </p:spPr>
      </p:pic>
    </p:spTree>
    <p:extLst>
      <p:ext uri="{BB962C8B-B14F-4D97-AF65-F5344CB8AC3E}">
        <p14:creationId xmlns:p14="http://schemas.microsoft.com/office/powerpoint/2010/main" val="33284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7471E-13DA-4307-B382-590D1A55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240" y="440391"/>
            <a:ext cx="8046720" cy="1557338"/>
          </a:xfrm>
        </p:spPr>
        <p:txBody>
          <a:bodyPr>
            <a:normAutofit fontScale="90000"/>
          </a:bodyPr>
          <a:lstStyle/>
          <a:p>
            <a:r>
              <a:rPr lang="en-US" sz="2700" dirty="0"/>
              <a:t>Introduce the problem here. Add an image that represents the problem, a screenshot of statistics or another image.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370240" y="1997730"/>
            <a:ext cx="4782673" cy="4252464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First bullet point 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Second bullet point 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Third bullet point here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587249665"/>
              </p:ext>
            </p:extLst>
          </p:nvPr>
        </p:nvGraphicFramePr>
        <p:xfrm>
          <a:off x="5593977" y="2710442"/>
          <a:ext cx="3851238" cy="192610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283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3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152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Group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Group 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52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Class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52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Class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52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Class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85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0670F5-4D2D-4EE5-B576-2AD07605E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741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EBE248-1E6B-430E-92FA-D7FD45370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905" y="807720"/>
            <a:ext cx="5330190" cy="533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4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55134"/>
            <a:ext cx="9601200" cy="1036850"/>
          </a:xfrm>
        </p:spPr>
        <p:txBody>
          <a:bodyPr/>
          <a:lstStyle/>
          <a:p>
            <a:r>
              <a:rPr lang="en-US" dirty="0"/>
              <a:t>[Insert Benefit or Feature]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List the benefits and important features of the product</a:t>
            </a:r>
          </a:p>
          <a:p>
            <a:r>
              <a:rPr lang="en-US" dirty="0"/>
              <a:t>Add your first bullet point here</a:t>
            </a:r>
          </a:p>
          <a:p>
            <a:r>
              <a:rPr lang="en-US" dirty="0"/>
              <a:t>Add your second bullet point here</a:t>
            </a:r>
          </a:p>
          <a:p>
            <a:r>
              <a:rPr lang="en-US" dirty="0"/>
              <a:t>Add your third bullet point here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87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6" y="1957219"/>
            <a:ext cx="8046720" cy="1557338"/>
          </a:xfrm>
        </p:spPr>
        <p:txBody>
          <a:bodyPr/>
          <a:lstStyle/>
          <a:p>
            <a:r>
              <a:rPr lang="en-US" dirty="0"/>
              <a:t>Why [product] Is Better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295398" y="3728851"/>
            <a:ext cx="8046718" cy="1011237"/>
          </a:xfrm>
        </p:spPr>
        <p:txBody>
          <a:bodyPr/>
          <a:lstStyle/>
          <a:p>
            <a:r>
              <a:rPr lang="en-CA" dirty="0"/>
              <a:t>Talk about why it’s better than other products available or anything that differentiates your offer.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77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575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E8AD12B-50A6-4B4D-8CD3-BC45CEA6633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616135" y="1151293"/>
            <a:ext cx="3586162" cy="3309937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1108037" y="1151293"/>
            <a:ext cx="5184775" cy="43434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CA" sz="3200" dirty="0">
                <a:solidFill>
                  <a:schemeClr val="tx1"/>
                </a:solidFill>
              </a:rPr>
              <a:t>Get [insert product name] at [insert </a:t>
            </a:r>
            <a:r>
              <a:rPr lang="en-CA" sz="3200">
                <a:solidFill>
                  <a:schemeClr val="tx1"/>
                </a:solidFill>
              </a:rPr>
              <a:t>link].</a:t>
            </a:r>
            <a:endParaRPr lang="en-CA" sz="3200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4294967295"/>
          </p:nvPr>
        </p:nvSpPr>
        <p:spPr>
          <a:xfrm>
            <a:off x="7616135" y="4567593"/>
            <a:ext cx="3586162" cy="92710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3200" b="1" dirty="0"/>
              <a:t>TIME IS RUNNING OUT!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DFED0E-5339-4E50-8622-E8A61C70B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741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EA8936-91D1-49D5-9DD2-4A70011A2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0" y="6662314"/>
            <a:ext cx="12192000" cy="17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ales Direction 16X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siness direction presentation (widescreen).potx" id="{D17AB31B-F25B-45F4-B34E-C6982D129A29}" vid="{B63A7B92-8C2A-4E6A-9062-768A2448E61C}"/>
    </a:ext>
  </a:extLst>
</a:theme>
</file>

<file path=ppt/theme/theme2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SalesDirection">
      <a:dk1>
        <a:srgbClr val="595959"/>
      </a:dk1>
      <a:lt1>
        <a:sysClr val="window" lastClr="FFFFFF"/>
      </a:lt1>
      <a:dk2>
        <a:srgbClr val="000000"/>
      </a:dk2>
      <a:lt2>
        <a:srgbClr val="F2F2F2"/>
      </a:lt2>
      <a:accent1>
        <a:srgbClr val="1EB8C1"/>
      </a:accent1>
      <a:accent2>
        <a:srgbClr val="EF7920"/>
      </a:accent2>
      <a:accent3>
        <a:srgbClr val="EFC119"/>
      </a:accent3>
      <a:accent4>
        <a:srgbClr val="969890"/>
      </a:accent4>
      <a:accent5>
        <a:srgbClr val="50B4F2"/>
      </a:accent5>
      <a:accent6>
        <a:srgbClr val="C05A3A"/>
      </a:accent6>
      <a:hlink>
        <a:srgbClr val="EFC119"/>
      </a:hlink>
      <a:folHlink>
        <a:srgbClr val="969890"/>
      </a:folHlink>
    </a:clrScheme>
    <a:fontScheme name="Book Antiqua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direction presentation (widescreen)</Template>
  <TotalTime>76</TotalTime>
  <Words>170</Words>
  <Application>Microsoft Office PowerPoint</Application>
  <PresentationFormat>Widescreen</PresentationFormat>
  <Paragraphs>30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Book Antiqua</vt:lpstr>
      <vt:lpstr>Wingdings</vt:lpstr>
      <vt:lpstr>Sales Direction 16X9</vt:lpstr>
      <vt:lpstr>[Insert Product Title Here]</vt:lpstr>
      <vt:lpstr>PowerPoint Presentation</vt:lpstr>
      <vt:lpstr>Introduce the problem here. Add an image that represents the problem, a screenshot of statistics or another image.  </vt:lpstr>
      <vt:lpstr>PowerPoint Presentation</vt:lpstr>
      <vt:lpstr>[Insert Benefit or Feature]</vt:lpstr>
      <vt:lpstr>Why [product] Is Better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Layout</dc:title>
  <dc:creator>melody</dc:creator>
  <cp:lastModifiedBy>melody</cp:lastModifiedBy>
  <cp:revision>12</cp:revision>
  <dcterms:created xsi:type="dcterms:W3CDTF">2017-10-15T21:17:19Z</dcterms:created>
  <dcterms:modified xsi:type="dcterms:W3CDTF">2017-10-25T17:16:31Z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